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Override PartName="/ppt/slides/slidea.xml" ContentType="application/vnd.openxmlformats-officedocument.presentationml.slide+xml"/>
  <Override PartName="/ppt/notesSlides/notesSlide9.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 id="264" r:id="RelId7"/>
    <p:sldId id="265" r:id="Rel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 Type="http://schemas.openxmlformats.org/officeDocument/2006/relationships/slide" Target="/ppt/slides/slide9.xml" Id="RelId7" /><Relationship Type="http://schemas.openxmlformats.org/officeDocument/2006/relationships/slide" Target="/ppt/slides/slidea.xml" Id="RelId8"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media/imageb.png>
</file>

<file path=ppt/media/imagec.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pie050B4EA6F32774BA1AFDC6E3E005A3168</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Products in Categories BoxPlot</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decompositionTreeVisual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Order Count Over years for SubCategory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Sub Category Name: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Aquarium1442671919391</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Aquarium1442671919391</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Sub Category Name: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map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Growth Rate 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pythonVisual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pythonVisual</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decompositionTreeVisual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decompositionTreeVisual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8.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Person Sales goal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Person Order Count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comicgen1058F16C30B888F41E2AE146D059FD5ACEE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databarKPIB8060E2B144244C5A38807466893C9F5</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9.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10 Orders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10 Product Distribution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10 Cities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ChicletSlicer1448559807354</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a3db890a-36a8-4026-9fa4-e9af8cc450ff?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99c70daaafc44b5e" /><Relationship Type="http://schemas.openxmlformats.org/officeDocument/2006/relationships/slideLayout" Target="/ppt/slideLayouts/slideLayout8.xml" Id="R032fe9ffd91f4d74" /><Relationship Type="http://schemas.openxmlformats.org/officeDocument/2006/relationships/hyperlink" Target="https://app.powerbi.com/groups/me/reports/a3db890a-36a8-4026-9fa4-e9af8cc450ff/?pbi_source=PowerPoint" TargetMode="External" Id="RelId0" /><Relationship Type="http://schemas.openxmlformats.org/officeDocument/2006/relationships/image" Target="/ppt/media/image4.png" Id="imgId271529236"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39e8e0e8fe7343dd" /><Relationship Type="http://schemas.openxmlformats.org/officeDocument/2006/relationships/slideLayout" Target="/ppt/slideLayouts/slideLayout8.xml" Id="Readd255d928f49cf" /><Relationship Type="http://schemas.openxmlformats.org/officeDocument/2006/relationships/hyperlink" Target="https://app.powerbi.com/groups/me/reports/a3db890a-36a8-4026-9fa4-e9af8cc450ff/?pbi_source=PowerPoint" TargetMode="External" Id="RelId1" /><Relationship Type="http://schemas.openxmlformats.org/officeDocument/2006/relationships/image" Target="/ppt/media/image5.png" Id="imgId271529237"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e2d7c7e033c5455b" /><Relationship Type="http://schemas.openxmlformats.org/officeDocument/2006/relationships/slideLayout" Target="/ppt/slideLayouts/slideLayout8.xml" Id="R1075f9823b9847ce" /><Relationship Type="http://schemas.openxmlformats.org/officeDocument/2006/relationships/hyperlink" Target="https://app.powerbi.com/groups/me/reports/a3db890a-36a8-4026-9fa4-e9af8cc450ff/?pbi_source=PowerPoint" TargetMode="External" Id="RelId2" /><Relationship Type="http://schemas.openxmlformats.org/officeDocument/2006/relationships/image" Target="/ppt/media/image6.png" Id="imgId271529238"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f8ccaf2da3e74874" /><Relationship Type="http://schemas.openxmlformats.org/officeDocument/2006/relationships/slideLayout" Target="/ppt/slideLayouts/slideLayout8.xml" Id="Rbb4db65107274e1f" /><Relationship Type="http://schemas.openxmlformats.org/officeDocument/2006/relationships/hyperlink" Target="https://app.powerbi.com/groups/me/reports/a3db890a-36a8-4026-9fa4-e9af8cc450ff/?pbi_source=PowerPoint" TargetMode="External" Id="RelId3" /><Relationship Type="http://schemas.openxmlformats.org/officeDocument/2006/relationships/image" Target="/ppt/media/image7.png" Id="imgId271529239"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44b839f178e248b3" /><Relationship Type="http://schemas.openxmlformats.org/officeDocument/2006/relationships/slideLayout" Target="/ppt/slideLayouts/slideLayout8.xml" Id="Rd42af8dacac04527" /><Relationship Type="http://schemas.openxmlformats.org/officeDocument/2006/relationships/hyperlink" Target="https://app.powerbi.com/groups/me/reports/a3db890a-36a8-4026-9fa4-e9af8cc450ff/?pbi_source=PowerPoint" TargetMode="External" Id="RelId4" /><Relationship Type="http://schemas.openxmlformats.org/officeDocument/2006/relationships/image" Target="/ppt/media/image8.png" Id="imgId271529240"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8ad6cbedc8174c7f" /><Relationship Type="http://schemas.openxmlformats.org/officeDocument/2006/relationships/slideLayout" Target="/ppt/slideLayouts/slideLayout8.xml" Id="R1a2df5ba8af8498c" /><Relationship Type="http://schemas.openxmlformats.org/officeDocument/2006/relationships/hyperlink" Target="https://app.powerbi.com/groups/me/reports/a3db890a-36a8-4026-9fa4-e9af8cc450ff/?pbi_source=PowerPoint" TargetMode="External" Id="RelId5" /><Relationship Type="http://schemas.openxmlformats.org/officeDocument/2006/relationships/image" Target="/ppt/media/image9.png" Id="imgId271529241"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637051fabeac41e6" /><Relationship Type="http://schemas.openxmlformats.org/officeDocument/2006/relationships/slideLayout" Target="/ppt/slideLayouts/slideLayout8.xml" Id="R4a8a8a181c294db6" /><Relationship Type="http://schemas.openxmlformats.org/officeDocument/2006/relationships/hyperlink" Target="https://app.powerbi.com/groups/me/reports/a3db890a-36a8-4026-9fa4-e9af8cc450ff/?pbi_source=PowerPoint" TargetMode="External" Id="RelId6" /><Relationship Type="http://schemas.openxmlformats.org/officeDocument/2006/relationships/image" Target="/ppt/media/imagea.png" Id="imgId271529242"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11586c03ae8d4bb6" /><Relationship Type="http://schemas.openxmlformats.org/officeDocument/2006/relationships/slideLayout" Target="/ppt/slideLayouts/slideLayout8.xml" Id="R3292064ca65b42f6" /><Relationship Type="http://schemas.openxmlformats.org/officeDocument/2006/relationships/hyperlink" Target="https://app.powerbi.com/groups/me/reports/a3db890a-36a8-4026-9fa4-e9af8cc450ff/?pbi_source=PowerPoint" TargetMode="External" Id="RelId7" /><Relationship Type="http://schemas.openxmlformats.org/officeDocument/2006/relationships/image" Target="/ppt/media/imageb.png" Id="imgId271529243" /></Relationships>
</file>

<file path=ppt/slides/_rels/slidea.xml.rels>&#65279;<?xml version="1.0" encoding="utf-8"?><Relationships xmlns="http://schemas.openxmlformats.org/package/2006/relationships"><Relationship Type="http://schemas.openxmlformats.org/officeDocument/2006/relationships/notesSlide" Target="/ppt/notesSlides/notesSlide9.xml" Id="Rb8a693280283431a" /><Relationship Type="http://schemas.openxmlformats.org/officeDocument/2006/relationships/slideLayout" Target="/ppt/slideLayouts/slideLayout8.xml" Id="R7b45603f8f1145d7" /><Relationship Type="http://schemas.openxmlformats.org/officeDocument/2006/relationships/hyperlink" Target="https://app.powerbi.com/groups/me/reports/a3db890a-36a8-4026-9fa4-e9af8cc450ff/?pbi_source=PowerPoint" TargetMode="External" Id="RelId8" /><Relationship Type="http://schemas.openxmlformats.org/officeDocument/2006/relationships/image" Target="/ppt/media/imagec.png" Id="imgId271529244"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‏‏project - עותק</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6/30/2025 3:55:39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6/10/2025 12:27:46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actionButton ,ChicletSlicer1448559807354 ,image ,shape ,shape ,shape ,shape ,shape ,textbox ,image ,image ,image ,image ,textbox.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271529236"/>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 Page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image ,actionButton ,slicer ,ChicletSlicer1448559807354 ,slicer ,slicer ,ChicletSlicer1448559807354 ,ChicletSlicer1448559807354 ,pivotTable ,shape ,cardVisual ,pie050B4EA6F32774BA1AFDC6E3E005A3168 ,lineClusteredColumnComboChart ,shape ,ChicletSlicer1448559807354 ,image ,Products in Categories BoxPlot.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271529237"/>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By Category</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actionButton ,shape ,cardVisual ,lineClusteredColumnComboChart ,pivotTable ,decompositionTreeVisual ,donutChart ,ChicletSlicer1448559807354 ,ChicletSlicer1448559807354 ,slicer ,slicer ,slicer ,slicer ,slicer ,image ,image ,Order Count Over years for SubCategory ,shape ,shape ,shape ,ChicletSlicer1448559807354 ,ChicletSlicer1448559807354.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271529238"/>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Drillthrough of Sales By SubCategory </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Sub Category Name: ,image ,slicer ,slicer ,ChicletSlicer1448559807354 ,shape ,shape ,image ,ChicletSlicer1448559807354 ,ChicletSlicer1448559807354 ,slicer ,slicer ,donutChart ,pivotTable ,lineClusteredColumnComboChart ,Aquarium1442671919391 ,cardVisual ,shape ,actionButton.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271529239"/>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Drillthrough of Top 10 Products</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actionButton ,shape ,cardVisual ,Aquarium1442671919391 ,lineClusteredColumnComboChart ,pivotTable ,donutChart ,Sub Category Name: ,image ,ChicletSlicer1448559807354 ,ChicletSlicer1448559807354 ,slicer ,slicer ,slicer ,slicer ,image ,shape ,shape ,ChicletSlicer1448559807354.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27152924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 Drillthrough of 10 Lowest Products</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map ,shape ,cardVisual ,image ,slicer ,slicer ,slicer ,slicer ,ChicletSlicer1448559807354 ,ChicletSlicer1448559807354 ,image ,cardVisual ,Growth Rate Chart ,pythonVisual ,pythonVisual.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27152924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By Area</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cardVisual ,shape ,decompositionTreeVisual ,actionButton ,lineClusteredColumnComboChart ,pivotTable ,pivotTable ,decompositionTreeVisual ,lineClusteredColumnComboChart ,image ,ChicletSlicer1448559807354 ,ChicletSlicer1448559807354 ,slicer ,slicer ,slicer ,slicer ,image ,tableEx ,tableEx ,shape ,shape ,shape.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27152924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Over Years</a:t>
            </a:r>
          </a:p>
        </p:txBody>
      </p:sp>
    </p:spTree>
    <p:clrMapOvr>
      <a:masterClrMapping xmlns:a="http://schemas.openxmlformats.org/drawingml/2006/main"/>
    </p:clrMapOvr>
  </p:cSld>
</p:sld>
</file>

<file path=ppt/slides/slide9.xml><?xml version="1.0" encoding="utf-8"?>
<p:sld xmlns:p="http://schemas.openxmlformats.org/presentationml/2006/main">
  <p:cSld>
    <p:spTree>
      <p:nvGrpSpPr>
        <p:cNvPr id="1" name=""/>
        <p:cNvGrpSpPr/>
        <p:nvPr/>
      </p:nvGrpSpPr>
      <p:grpSpPr/>
      <p:pic>
        <p:nvPicPr>
          <p:cNvPr id="3" name="Picture" title="This slide contains the following visuals: pivotTable ,Sales Person Sales goal ,kpi ,shape ,Sales Person Order Count ,comicgen1058F16C30B888F41E2AE146D059FD5ACEE ,cardVisual ,pivotTable ,clusteredColumnChart ,cardVisual ,ChicletSlicer1448559807354 ,ChicletSlicer1448559807354 ,slicer ,slicer ,slicer ,slicer ,image ,databarKPIB8060E2B144244C5A38807466893C9F5 ,kpi ,image ,shape ,shape ,shape. Please refer to the notes on this slide for details">
            <a:hlinkClick xmlns:r="http://schemas.openxmlformats.org/officeDocument/2006/relationships" xmlns:a="http://schemas.openxmlformats.org/drawingml/2006/main" r:id="RelId7"/>
          </p:cNvPr>
          <p:cNvPicPr>
            <a:picLocks xmlns:a="http://schemas.openxmlformats.org/drawingml/2006/main" noChangeAspect="1"/>
          </p:cNvPicPr>
          <p:nvPr/>
        </p:nvPicPr>
        <p:blipFill>
          <a:blip xmlns:r="http://schemas.openxmlformats.org/officeDocument/2006/relationships" xmlns:a="http://schemas.openxmlformats.org/drawingml/2006/main" r:embed="imgId27152924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By Sales Person</a:t>
            </a:r>
          </a:p>
        </p:txBody>
      </p:sp>
    </p:spTree>
    <p:clrMapOvr>
      <a:masterClrMapping xmlns:a="http://schemas.openxmlformats.org/drawingml/2006/main"/>
    </p:clrMapOvr>
  </p:cSld>
</p:sld>
</file>

<file path=ppt/slides/slidea.xml><?xml version="1.0" encoding="utf-8"?>
<p:sld xmlns:p="http://schemas.openxmlformats.org/presentationml/2006/main">
  <p:cSld>
    <p:spTree>
      <p:nvGrpSpPr>
        <p:cNvPr id="1" name=""/>
        <p:cNvGrpSpPr/>
        <p:nvPr/>
      </p:nvGrpSpPr>
      <p:grpSpPr/>
      <p:pic>
        <p:nvPicPr>
          <p:cNvPr id="3" name="Picture" title="This slide contains the following visuals: cardVisual ,Top 10 Orders ,actionButton ,Top 10 Product Distribution ,Top 10 Cities ,shape ,ChicletSlicer1448559807354 ,ChicletSlicer1448559807354 ,slicer ,slicer ,slicer ,slicer ,image ,image ,shape. Please refer to the notes on this slide for details">
            <a:hlinkClick xmlns:r="http://schemas.openxmlformats.org/officeDocument/2006/relationships" xmlns:a="http://schemas.openxmlformats.org/drawingml/2006/main" r:id="RelId8"/>
          </p:cNvPr>
          <p:cNvPicPr>
            <a:picLocks xmlns:a="http://schemas.openxmlformats.org/drawingml/2006/main" noChangeAspect="1"/>
          </p:cNvPicPr>
          <p:nvPr/>
        </p:nvPicPr>
        <p:blipFill>
          <a:blip xmlns:r="http://schemas.openxmlformats.org/officeDocument/2006/relationships" xmlns:a="http://schemas.openxmlformats.org/drawingml/2006/main" r:embed="imgId27152924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 Drilltrought of Sales Person Top 10 orders</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